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6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5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7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7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87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7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62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6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3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1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9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9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7C05-8A04-42BD-956C-3DA1AAF7344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E9142C-2C87-4F69-AA0F-8E9713A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3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33C47716-035B-4873-B064-AEACAE41A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01260"/>
              </p:ext>
            </p:extLst>
          </p:nvPr>
        </p:nvGraphicFramePr>
        <p:xfrm>
          <a:off x="154746" y="150127"/>
          <a:ext cx="11814340" cy="65577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79656">
                  <a:extLst>
                    <a:ext uri="{9D8B030D-6E8A-4147-A177-3AD203B41FA5}">
                      <a16:colId xmlns:a16="http://schemas.microsoft.com/office/drawing/2014/main" xmlns="" val="197802814"/>
                    </a:ext>
                  </a:extLst>
                </a:gridCol>
                <a:gridCol w="4175799">
                  <a:extLst>
                    <a:ext uri="{9D8B030D-6E8A-4147-A177-3AD203B41FA5}">
                      <a16:colId xmlns:a16="http://schemas.microsoft.com/office/drawing/2014/main" xmlns="" val="3608092754"/>
                    </a:ext>
                  </a:extLst>
                </a:gridCol>
                <a:gridCol w="3858885">
                  <a:extLst>
                    <a:ext uri="{9D8B030D-6E8A-4147-A177-3AD203B41FA5}">
                      <a16:colId xmlns:a16="http://schemas.microsoft.com/office/drawing/2014/main" xmlns="" val="1154480482"/>
                    </a:ext>
                  </a:extLst>
                </a:gridCol>
              </a:tblGrid>
              <a:tr h="6557748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МЫ ДЕЛАЕМ ЖИЗНЬ ПОЖИЛЫХ ЛЮДЕЙ ПОЛНОЦЕННОЙ И БЕЗОПАСНОЙ</a:t>
                      </a:r>
                    </a:p>
                    <a:p>
                      <a:pPr algn="ctr"/>
                      <a:endParaRPr lang="ru-RU" i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Наши </a:t>
                      </a:r>
                      <a:r>
                        <a:rPr lang="ru-RU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инновации: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</a:rPr>
                        <a:t>Волонтерское</a:t>
                      </a: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 движение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</a:rPr>
                        <a:t>«Не стареют душой волонтеры»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</a:rPr>
                        <a:t>Программа</a:t>
                      </a: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 «Интерес к жизни»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Инновационная программа «</a:t>
                      </a:r>
                      <a:r>
                        <a:rPr lang="ru-RU" sz="1800" b="0" i="0" baseline="0" dirty="0" err="1" smtClean="0">
                          <a:solidFill>
                            <a:srgbClr val="002060"/>
                          </a:solidFill>
                        </a:rPr>
                        <a:t>Мнемотаблицы</a:t>
                      </a: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 в контексте цепочных сказок»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Программа «</a:t>
                      </a:r>
                      <a:r>
                        <a:rPr lang="ru-RU" sz="1800" b="0" i="0" baseline="0" dirty="0" err="1" smtClean="0">
                          <a:solidFill>
                            <a:srgbClr val="002060"/>
                          </a:solidFill>
                        </a:rPr>
                        <a:t>Стихотренировка</a:t>
                      </a: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Программа «</a:t>
                      </a:r>
                      <a:r>
                        <a:rPr lang="ru-RU" sz="1800" b="0" i="0" baseline="0" dirty="0" err="1" smtClean="0">
                          <a:solidFill>
                            <a:srgbClr val="002060"/>
                          </a:solidFill>
                        </a:rPr>
                        <a:t>Байкаловедение</a:t>
                      </a: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Методика «Прогрессивно мышечная релаксация по Джекобсону»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Инновационный проект «Виртуальный туризм»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Инновационный проект «Диалог поколений»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Клуб «</a:t>
                      </a:r>
                      <a:r>
                        <a:rPr lang="ru-RU" sz="1800" b="0" i="0" baseline="0" dirty="0" err="1" smtClean="0">
                          <a:solidFill>
                            <a:srgbClr val="002060"/>
                          </a:solidFill>
                        </a:rPr>
                        <a:t>Ретрошлягер</a:t>
                      </a: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</a:rPr>
                        <a:t>Программа занятий по АФК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664528, Иркутская область, Иркутский район,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р.п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 Маркова, ул. Лесная, дом 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Контакты: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(3952) 493-469, 762-651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Адрес эл. почты: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mgc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38@mail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ru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Сайт: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http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://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mgc38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ru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Присоединяйтесь к нам в социальных сетях: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Областное государственное автономное учреждение социального обслуживания 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000" b="1" cap="none" spc="0" dirty="0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/>
                        </a:rPr>
                        <a:t>ИННОВАЦИОННАЯ</a:t>
                      </a:r>
                      <a:r>
                        <a:rPr lang="ru-RU" sz="1800" b="1" cap="none" spc="0" baseline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/>
                        </a:rPr>
                        <a:t>РОГРАММА</a:t>
                      </a:r>
                      <a:endParaRPr lang="ru-RU" sz="1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/>
                        </a:rPr>
                        <a:t>«СТИХОТРЕНИРОВКА»</a:t>
                      </a:r>
                      <a:endParaRPr lang="ru-RU" sz="1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0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302293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E9D8E78-156D-4E19-A413-87256F555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88" y="2680767"/>
            <a:ext cx="1386617" cy="18881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60D904-66DE-4798-A99F-2137F6AAA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12" y="2680767"/>
            <a:ext cx="1395837" cy="1888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F1B5C3-552A-4FC9-B0D1-C16BB4F82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215" y="4594531"/>
            <a:ext cx="1393993" cy="188816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441047" y="3995555"/>
            <a:ext cx="3367628" cy="2585020"/>
            <a:chOff x="8441047" y="3995555"/>
            <a:chExt cx="3367628" cy="258502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3348" y="3995555"/>
              <a:ext cx="1155327" cy="1210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6103" y="5534129"/>
              <a:ext cx="1069815" cy="1046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 descr="C:\Users\user\Desktop\МОИ ИННОВАЦИИ 2025\Стихотренировка 2025\1. А.С. Пушкин\tropinin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047" y="3995555"/>
              <a:ext cx="1951392" cy="2585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494" y="1145775"/>
            <a:ext cx="1543673" cy="15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33C47716-035B-4873-B064-AEACAE41A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14605"/>
              </p:ext>
            </p:extLst>
          </p:nvPr>
        </p:nvGraphicFramePr>
        <p:xfrm>
          <a:off x="272955" y="259307"/>
          <a:ext cx="11696131" cy="64312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41838">
                  <a:extLst>
                    <a:ext uri="{9D8B030D-6E8A-4147-A177-3AD203B41FA5}">
                      <a16:colId xmlns:a16="http://schemas.microsoft.com/office/drawing/2014/main" xmlns="" val="197802814"/>
                    </a:ext>
                  </a:extLst>
                </a:gridCol>
                <a:gridCol w="4134018">
                  <a:extLst>
                    <a:ext uri="{9D8B030D-6E8A-4147-A177-3AD203B41FA5}">
                      <a16:colId xmlns:a16="http://schemas.microsoft.com/office/drawing/2014/main" xmlns="" val="3608092754"/>
                    </a:ext>
                  </a:extLst>
                </a:gridCol>
                <a:gridCol w="3820275">
                  <a:extLst>
                    <a:ext uri="{9D8B030D-6E8A-4147-A177-3AD203B41FA5}">
                      <a16:colId xmlns:a16="http://schemas.microsoft.com/office/drawing/2014/main" xmlns="" val="1154480482"/>
                    </a:ext>
                  </a:extLst>
                </a:gridCol>
              </a:tblGrid>
              <a:tr h="3569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Инновационная программа «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Стихотренировка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Актуальность: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чтение и заучивание стихотворений, построенных на ритмах и рифмах, содержащие яркие художественные образы, является эффективной тренировкой внимания и памяти и профилактикой когнитивных нарушений в пожилом возрасте.</a:t>
                      </a:r>
                      <a:endParaRPr lang="ru-RU" sz="1000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Цель: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развивать у граждан пожилого возраста внимание, память, мышление, улучшать связную речь, восстанавливать умение сохранять и воспроизводить информацию.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Чтение и заучивание стихотворений – это полезный и увлекательный процесс, захватывающий с первых строк.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Пожилой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возраст нередко сопровождается ухудшением памяти, но сохранить ясность ума до самых преклонных лет, в большинстве своем в наших силах. </a:t>
                      </a:r>
                    </a:p>
                    <a:p>
                      <a:pPr algn="just"/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Оставаться бодрым, достигать поставленных целей, быть деятельным можно и в пожилом возрасте. </a:t>
                      </a:r>
                    </a:p>
                    <a:p>
                      <a:pPr algn="just"/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Тренируя память, можно на долгие годы сохранить живость ума и здравый рассудок.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3022937"/>
                  </a:ext>
                </a:extLst>
              </a:tr>
            </a:tbl>
          </a:graphicData>
        </a:graphic>
      </p:graphicFrame>
      <p:pic>
        <p:nvPicPr>
          <p:cNvPr id="2" name="Picture 2" descr="Z:\ФИЛИППОВА Е.К\ДЛЯ ЮРЫ\для буклета\10.02.2025 ОМ 1 и ОМ 2 для видео про А.С. Пушкина\photo_2025-02-10_08-46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56" y="2340852"/>
            <a:ext cx="3392005" cy="24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ФИЛИППОВА Е.К\ДЛЯ ЮРЫ\для буклета\10.02.2025 ОМ 1 и ОМ 2 для видео про А.С. Пушкина\photo_2025-02-10_08-44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64" y="4044961"/>
            <a:ext cx="3352799" cy="24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ФИЛИППОВА Е.К\ДЛЯ ЮРЫ\для буклета\с телефона\IMG_0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2" y="3780312"/>
            <a:ext cx="3450066" cy="27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1272</TotalTime>
  <Words>258</Words>
  <Application>Microsoft Office PowerPoint</Application>
  <PresentationFormat>Широкоэкранный</PresentationFormat>
  <Paragraphs>59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SherbininaNV</dc:creator>
  <cp:lastModifiedBy>hoz otdel</cp:lastModifiedBy>
  <cp:revision>41</cp:revision>
  <cp:lastPrinted>2024-02-26T06:41:38Z</cp:lastPrinted>
  <dcterms:created xsi:type="dcterms:W3CDTF">2022-12-20T06:11:35Z</dcterms:created>
  <dcterms:modified xsi:type="dcterms:W3CDTF">2025-06-17T01:27:53Z</dcterms:modified>
</cp:coreProperties>
</file>